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54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Life Insurance Dapp on the Solana Ecosystem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the power of Solana blockchain technology and explore the potential of implementing a life insurance Dapp on this cutting-edge ecosystem.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98932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72BB9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79726" y="5984200"/>
            <a:ext cx="23502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wX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994797"/>
            <a:ext cx="176795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wang Xing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7964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Solana Blockchain Technology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048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Throughput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its revolutionary Proof of History consensus mechanism, Solana can process thousands of transactions per second.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048714"/>
            <a:ext cx="27595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Transaction Fees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 from Solana's efficient architecture, allowing for cost-effective transactions on the blockchain.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378410"/>
            <a:ext cx="31459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Confirmation Times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near-instant transaction confirmations, enabling seamless interactions on the Solana network.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378410"/>
            <a:ext cx="30400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 Support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 the power of Solana's smart contract functionality for creating complex and secure life insurance contracts.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90594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Life Insurance on the Blockchain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04292" y="284321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87786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Transparency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79440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the immutability of blockchain to ensure transparency in claim processing and policy management.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683085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35128" y="2843213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405199" y="287786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Accessibility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405199" y="379440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users from all around the world to access life insurance services with ease, eliminating geographical barriers.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9671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1432" y="6008846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6043493"/>
            <a:ext cx="24568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Immutable Records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555313" y="6612850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immutable records of policyholder information, reducing the risk of fraud and ensuring data integrity.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1311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and Benefits of a Life Insurance Dapp on Solana Ecosystem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57287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&amp; Transparent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4140160"/>
            <a:ext cx="2800945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Solana's robust security features to safeguard user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428417"/>
            <a:ext cx="2800945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transparent policy details and claims processing for trust and confidence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43932" y="3057287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Claims Processing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5743932" y="411241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the claims process with smart contracts, reducing paperwork and improving efficiency.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449872" y="305728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Payouts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9449872" y="369593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Solana's fast confirmations to enable instant payouts to policyholders in times of need.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272525"/>
          </a:solidFill>
          <a:ln w="12502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545794" y="552212"/>
            <a:ext cx="9538692" cy="1255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41"/>
              </a:lnSpc>
              <a:buNone/>
            </a:pPr>
            <a:r>
              <a:rPr lang="en-US" sz="3953" b="1" kern="0" spc="-11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Plan and Roadmap for Dapp Development</a:t>
            </a:r>
            <a:endParaRPr lang="en-US" sz="3953" dirty="0"/>
          </a:p>
        </p:txBody>
      </p:sp>
      <p:sp>
        <p:nvSpPr>
          <p:cNvPr id="5" name="Shape 3"/>
          <p:cNvSpPr/>
          <p:nvPr/>
        </p:nvSpPr>
        <p:spPr>
          <a:xfrm>
            <a:off x="7295078" y="2208967"/>
            <a:ext cx="40124" cy="5471755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6" name="Shape 4"/>
          <p:cNvSpPr/>
          <p:nvPr/>
        </p:nvSpPr>
        <p:spPr>
          <a:xfrm>
            <a:off x="7540942" y="2571571"/>
            <a:ext cx="702826" cy="40124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5"/>
          <p:cNvSpPr/>
          <p:nvPr/>
        </p:nvSpPr>
        <p:spPr>
          <a:xfrm>
            <a:off x="7089219" y="2365891"/>
            <a:ext cx="451723" cy="451723"/>
          </a:xfrm>
          <a:prstGeom prst="roundRect">
            <a:avLst>
              <a:gd name="adj" fmla="val 20005"/>
            </a:avLst>
          </a:prstGeom>
          <a:solidFill>
            <a:srgbClr val="110080"/>
          </a:solidFill>
          <a:ln w="12502">
            <a:solidFill>
              <a:srgbClr val="1400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7096" y="2403515"/>
            <a:ext cx="135850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2372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72" dirty="0"/>
          </a:p>
        </p:txBody>
      </p:sp>
      <p:sp>
        <p:nvSpPr>
          <p:cNvPr id="9" name="Text 7"/>
          <p:cNvSpPr/>
          <p:nvPr/>
        </p:nvSpPr>
        <p:spPr>
          <a:xfrm>
            <a:off x="8419505" y="2409706"/>
            <a:ext cx="3664982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1: Research &amp; Development</a:t>
            </a:r>
            <a:endParaRPr lang="en-US" sz="1977" dirty="0"/>
          </a:p>
        </p:txBody>
      </p:sp>
      <p:sp>
        <p:nvSpPr>
          <p:cNvPr id="10" name="Text 8"/>
          <p:cNvSpPr/>
          <p:nvPr/>
        </p:nvSpPr>
        <p:spPr>
          <a:xfrm>
            <a:off x="8419505" y="3237905"/>
            <a:ext cx="3664982" cy="964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market research, define project requirements, and finalize technical specifications.</a:t>
            </a:r>
            <a:endParaRPr lang="en-US" sz="1581" dirty="0"/>
          </a:p>
        </p:txBody>
      </p:sp>
      <p:sp>
        <p:nvSpPr>
          <p:cNvPr id="11" name="Shape 9"/>
          <p:cNvSpPr/>
          <p:nvPr/>
        </p:nvSpPr>
        <p:spPr>
          <a:xfrm>
            <a:off x="6386393" y="3575506"/>
            <a:ext cx="702826" cy="40124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89219" y="3369826"/>
            <a:ext cx="451723" cy="451723"/>
          </a:xfrm>
          <a:prstGeom prst="roundRect">
            <a:avLst>
              <a:gd name="adj" fmla="val 20005"/>
            </a:avLst>
          </a:prstGeom>
          <a:solidFill>
            <a:srgbClr val="110080"/>
          </a:solidFill>
          <a:ln w="12502">
            <a:solidFill>
              <a:srgbClr val="1400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4236" y="3407450"/>
            <a:ext cx="181570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2372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72" dirty="0"/>
          </a:p>
        </p:txBody>
      </p:sp>
      <p:sp>
        <p:nvSpPr>
          <p:cNvPr id="14" name="Text 12"/>
          <p:cNvSpPr/>
          <p:nvPr/>
        </p:nvSpPr>
        <p:spPr>
          <a:xfrm>
            <a:off x="2545794" y="3413641"/>
            <a:ext cx="3664863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71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2: Smart Contract Development</a:t>
            </a:r>
            <a:endParaRPr lang="en-US" sz="1977" dirty="0"/>
          </a:p>
        </p:txBody>
      </p:sp>
      <p:sp>
        <p:nvSpPr>
          <p:cNvPr id="15" name="Text 13"/>
          <p:cNvSpPr/>
          <p:nvPr/>
        </p:nvSpPr>
        <p:spPr>
          <a:xfrm>
            <a:off x="2545794" y="4241840"/>
            <a:ext cx="3664863" cy="964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robust and secure smart contracts to handle policy creation, claims, and payouts.</a:t>
            </a:r>
            <a:endParaRPr lang="en-US" sz="1581" dirty="0"/>
          </a:p>
        </p:txBody>
      </p:sp>
      <p:sp>
        <p:nvSpPr>
          <p:cNvPr id="16" name="Shape 14"/>
          <p:cNvSpPr/>
          <p:nvPr/>
        </p:nvSpPr>
        <p:spPr>
          <a:xfrm>
            <a:off x="7540942" y="4966037"/>
            <a:ext cx="702826" cy="40124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9219" y="4760357"/>
            <a:ext cx="451723" cy="451723"/>
          </a:xfrm>
          <a:prstGeom prst="roundRect">
            <a:avLst>
              <a:gd name="adj" fmla="val 20005"/>
            </a:avLst>
          </a:prstGeom>
          <a:solidFill>
            <a:srgbClr val="110080"/>
          </a:solidFill>
          <a:ln w="12502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0426" y="4797981"/>
            <a:ext cx="189190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2372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72" dirty="0"/>
          </a:p>
        </p:txBody>
      </p:sp>
      <p:sp>
        <p:nvSpPr>
          <p:cNvPr id="19" name="Text 17"/>
          <p:cNvSpPr/>
          <p:nvPr/>
        </p:nvSpPr>
        <p:spPr>
          <a:xfrm>
            <a:off x="8419505" y="4804172"/>
            <a:ext cx="3561278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3: User Interface Design</a:t>
            </a:r>
            <a:endParaRPr lang="en-US" sz="1977" dirty="0"/>
          </a:p>
        </p:txBody>
      </p:sp>
      <p:sp>
        <p:nvSpPr>
          <p:cNvPr id="20" name="Text 18"/>
          <p:cNvSpPr/>
          <p:nvPr/>
        </p:nvSpPr>
        <p:spPr>
          <a:xfrm>
            <a:off x="8419505" y="5318641"/>
            <a:ext cx="3664982" cy="642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intuitive and user-friendly interface for policyholders and insurers.</a:t>
            </a:r>
            <a:endParaRPr lang="en-US" sz="1581" dirty="0"/>
          </a:p>
        </p:txBody>
      </p:sp>
      <p:sp>
        <p:nvSpPr>
          <p:cNvPr id="21" name="Shape 19"/>
          <p:cNvSpPr/>
          <p:nvPr/>
        </p:nvSpPr>
        <p:spPr>
          <a:xfrm>
            <a:off x="6386393" y="6163330"/>
            <a:ext cx="702826" cy="40124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22" name="Shape 20"/>
          <p:cNvSpPr/>
          <p:nvPr/>
        </p:nvSpPr>
        <p:spPr>
          <a:xfrm>
            <a:off x="7089219" y="5957649"/>
            <a:ext cx="451723" cy="451723"/>
          </a:xfrm>
          <a:prstGeom prst="roundRect">
            <a:avLst>
              <a:gd name="adj" fmla="val 20005"/>
            </a:avLst>
          </a:prstGeom>
          <a:solidFill>
            <a:srgbClr val="110080"/>
          </a:solidFill>
          <a:ln w="12502">
            <a:solidFill>
              <a:srgbClr val="14009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6616" y="5995273"/>
            <a:ext cx="196810" cy="376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5"/>
              </a:lnSpc>
              <a:buNone/>
            </a:pPr>
            <a:r>
              <a:rPr lang="en-US" sz="2372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72" dirty="0"/>
          </a:p>
        </p:txBody>
      </p:sp>
      <p:sp>
        <p:nvSpPr>
          <p:cNvPr id="24" name="Text 22"/>
          <p:cNvSpPr/>
          <p:nvPr/>
        </p:nvSpPr>
        <p:spPr>
          <a:xfrm>
            <a:off x="2634258" y="6001464"/>
            <a:ext cx="3576399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71"/>
              </a:lnSpc>
              <a:buNone/>
            </a:pPr>
            <a:r>
              <a:rPr lang="en-US" sz="1977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4: Testing &amp; Deployment</a:t>
            </a:r>
            <a:endParaRPr lang="en-US" sz="1977" dirty="0"/>
          </a:p>
        </p:txBody>
      </p:sp>
      <p:sp>
        <p:nvSpPr>
          <p:cNvPr id="25" name="Text 23"/>
          <p:cNvSpPr/>
          <p:nvPr/>
        </p:nvSpPr>
        <p:spPr>
          <a:xfrm>
            <a:off x="2545794" y="6515933"/>
            <a:ext cx="3664863" cy="964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Thoroughly test the Dapp for functionality and security, and deploy on the Solana mainnet.</a:t>
            </a:r>
            <a:endParaRPr lang="en-US" sz="158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174075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Specifications and Implementation Considerations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3590449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Solana's SPL token standard for seamless token transfers and handling premium payments.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478893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Solana's programming language, Rust, for secure and efficient smart contract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5367338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encryption and security measures to protect user data and ensure privacy.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75001" y="6255782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Solana's developer tools and libraries to expedite the development process.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69008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and User Acquisition Strategies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2317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377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Marketing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07104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 targeted digital marketing strategies to reach potential policyholders and create awareness about the benefits of blockchain-based life insurance.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23172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37867"/>
            <a:ext cx="322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Influencer Collaborations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072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influential figures in the insurance and blockchain space to promote the life insurance Dapp and attract a wider user base.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23172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37867"/>
            <a:ext cx="31376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Media Advertising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072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social media platforms to engage with the community, share success stories, and showcase the advantages of the Dapp.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097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73641" y="915233"/>
            <a:ext cx="7569517" cy="1312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6"/>
              </a:lnSpc>
              <a:buNone/>
            </a:pPr>
            <a:r>
              <a:rPr lang="en-US" sz="4133" b="1" kern="0" spc="-1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Future Scope of the Project</a:t>
            </a:r>
            <a:endParaRPr lang="en-US" sz="4133" dirty="0"/>
          </a:p>
        </p:txBody>
      </p:sp>
      <p:sp>
        <p:nvSpPr>
          <p:cNvPr id="5" name="Shape 3"/>
          <p:cNvSpPr/>
          <p:nvPr/>
        </p:nvSpPr>
        <p:spPr>
          <a:xfrm>
            <a:off x="6273641" y="2706172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38305" y="2745462"/>
            <a:ext cx="142994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80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80" dirty="0"/>
          </a:p>
        </p:txBody>
      </p:sp>
      <p:sp>
        <p:nvSpPr>
          <p:cNvPr id="7" name="Text 5"/>
          <p:cNvSpPr/>
          <p:nvPr/>
        </p:nvSpPr>
        <p:spPr>
          <a:xfrm>
            <a:off x="6955869" y="2778323"/>
            <a:ext cx="2997637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Financial Inclusion</a:t>
            </a:r>
            <a:endParaRPr lang="en-US" sz="2066" dirty="0"/>
          </a:p>
        </p:txBody>
      </p:sp>
      <p:sp>
        <p:nvSpPr>
          <p:cNvPr id="8" name="Text 6"/>
          <p:cNvSpPr/>
          <p:nvPr/>
        </p:nvSpPr>
        <p:spPr>
          <a:xfrm>
            <a:off x="6955869" y="3644265"/>
            <a:ext cx="2997637" cy="167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Solana's technology, we can facilitate access to life insurance for the unbanked population, promoting financial inclusion.</a:t>
            </a:r>
            <a:endParaRPr lang="en-US" sz="1653" dirty="0"/>
          </a:p>
        </p:txBody>
      </p:sp>
      <p:sp>
        <p:nvSpPr>
          <p:cNvPr id="9" name="Shape 7"/>
          <p:cNvSpPr/>
          <p:nvPr/>
        </p:nvSpPr>
        <p:spPr>
          <a:xfrm>
            <a:off x="10163413" y="2706172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05217" y="2745462"/>
            <a:ext cx="188714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80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80" dirty="0"/>
          </a:p>
        </p:txBody>
      </p:sp>
      <p:sp>
        <p:nvSpPr>
          <p:cNvPr id="11" name="Text 9"/>
          <p:cNvSpPr/>
          <p:nvPr/>
        </p:nvSpPr>
        <p:spPr>
          <a:xfrm>
            <a:off x="10845641" y="2778323"/>
            <a:ext cx="2997637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to Other Insurance Verticals</a:t>
            </a:r>
            <a:endParaRPr lang="en-US" sz="2066" dirty="0"/>
          </a:p>
        </p:txBody>
      </p:sp>
      <p:sp>
        <p:nvSpPr>
          <p:cNvPr id="12" name="Text 10"/>
          <p:cNvSpPr/>
          <p:nvPr/>
        </p:nvSpPr>
        <p:spPr>
          <a:xfrm>
            <a:off x="10845641" y="3644265"/>
            <a:ext cx="2997637" cy="2014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the life insurance Dapp is successfully implemented, the Solana ecosystem opens doors for expansion into other insurance verticals, such as health or property insurance.</a:t>
            </a:r>
            <a:endParaRPr lang="en-US" sz="1653" dirty="0"/>
          </a:p>
        </p:txBody>
      </p:sp>
      <p:sp>
        <p:nvSpPr>
          <p:cNvPr id="13" name="Shape 11"/>
          <p:cNvSpPr/>
          <p:nvPr/>
        </p:nvSpPr>
        <p:spPr>
          <a:xfrm>
            <a:off x="6273641" y="6032659"/>
            <a:ext cx="472321" cy="47232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11635" y="6071949"/>
            <a:ext cx="196334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80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80" dirty="0"/>
          </a:p>
        </p:txBody>
      </p:sp>
      <p:sp>
        <p:nvSpPr>
          <p:cNvPr id="15" name="Text 13"/>
          <p:cNvSpPr/>
          <p:nvPr/>
        </p:nvSpPr>
        <p:spPr>
          <a:xfrm>
            <a:off x="6955869" y="6104811"/>
            <a:ext cx="3657481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3"/>
              </a:lnSpc>
              <a:buNone/>
            </a:pPr>
            <a:r>
              <a:rPr lang="en-US" sz="2066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Driving Innovation in Insurance</a:t>
            </a:r>
            <a:endParaRPr lang="en-US" sz="2066" dirty="0"/>
          </a:p>
        </p:txBody>
      </p:sp>
      <p:sp>
        <p:nvSpPr>
          <p:cNvPr id="16" name="Text 14"/>
          <p:cNvSpPr/>
          <p:nvPr/>
        </p:nvSpPr>
        <p:spPr>
          <a:xfrm>
            <a:off x="6955869" y="6642735"/>
            <a:ext cx="6887289" cy="67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combining blockchain and insurance, we can drive innovation in the industry, creating new opportunities for insurers and policyholders.</a:t>
            </a:r>
            <a:endParaRPr lang="en-US" sz="1653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577</Words>
  <Application>Microsoft Macintosh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Skyler Cao</cp:lastModifiedBy>
  <cp:revision>2</cp:revision>
  <dcterms:created xsi:type="dcterms:W3CDTF">2023-10-15T14:32:24Z</dcterms:created>
  <dcterms:modified xsi:type="dcterms:W3CDTF">2023-10-15T16:02:09Z</dcterms:modified>
</cp:coreProperties>
</file>